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vitanje iznad travnatih brežulja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avokut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mjenski 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7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5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ut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70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mjensko zaglavlje sekcij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59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9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5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4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2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4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7" name="Pravokut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4" name="Rezervirano mjesto za da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za broj slajda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3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1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4681999"/>
            <a:ext cx="9440034" cy="101705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Očuvanje okoliša</a:t>
            </a:r>
            <a:endParaRPr lang="hr-HR" sz="4800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5699058"/>
            <a:ext cx="9440034" cy="65243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83" y="275141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europska država, koja </a:t>
            </a:r>
            <a:r>
              <a:rPr lang="hr-HR" b="1" dirty="0"/>
              <a:t>nije</a:t>
            </a:r>
            <a:r>
              <a:rPr lang="hr-HR" dirty="0"/>
              <a:t> otočna, ima najmanji udio recikliranog komunalnog otpada?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56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Latvija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Rumunjska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Malta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CBEF99B-A78B-4BB6-9B28-AAAA9A1AA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08" y="1159736"/>
            <a:ext cx="4973233" cy="54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od prikazanih proizvoda smiješ odlagati u prirodi zbog brze razgradnje, pogotovo pomoću komposta?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200x Versandkarton 260 x 170 x 120 * 26x17x12 Karton Faltkarton  260x170x120: Amazon.co.uk: Office Products">
            <a:hlinkClick r:id="rId3" action="ppaction://hlinksldjump"/>
            <a:extLst>
              <a:ext uri="{FF2B5EF4-FFF2-40B4-BE49-F238E27FC236}">
                <a16:creationId xmlns:a16="http://schemas.microsoft.com/office/drawing/2014/main" id="{A5E99C73-10C4-45AB-B80E-0137741C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9" y="3568465"/>
            <a:ext cx="2899113" cy="21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klena boca s navojnim čepom 0.5L, 12 kom">
            <a:hlinkClick r:id="rId3" action="ppaction://hlinksldjump"/>
            <a:extLst>
              <a:ext uri="{FF2B5EF4-FFF2-40B4-BE49-F238E27FC236}">
                <a16:creationId xmlns:a16="http://schemas.microsoft.com/office/drawing/2014/main" id="{A2482953-3613-4BF9-A708-A1DC0527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27" y="3568465"/>
            <a:ext cx="2148754" cy="21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ra banane ima brojna pozitivna svojstva, ne bacajte je | N1 HR">
            <a:hlinkClick r:id="rId6" action="ppaction://hlinksldjump"/>
            <a:extLst>
              <a:ext uri="{FF2B5EF4-FFF2-40B4-BE49-F238E27FC236}">
                <a16:creationId xmlns:a16="http://schemas.microsoft.com/office/drawing/2014/main" id="{E9460B8A-E892-40F0-B25F-C5B9375E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98" y="3602331"/>
            <a:ext cx="3711276" cy="20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Kako se zove znanost koja istražuje odnose nežive tvari i živih bića?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Ekologija 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32360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Ekonomija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213934" y="466022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Pedologija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U kojoj djelatnosti se koriste ekološki štetna sredstva za zaštitu?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Poljoprivreda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Ribarstvo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Šumarstvo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1618635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latinoamerička država unosi najveću količinu plastike u oceane? 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BE8A0-133B-454B-9328-D7936F6F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4" y="2190755"/>
            <a:ext cx="5008424" cy="3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rasil, Brazil, Flag Wallpapers HD / Desktop and Mobile Backgrounds">
            <a:hlinkClick r:id="rId4" action="ppaction://hlinksldjump"/>
            <a:extLst>
              <a:ext uri="{FF2B5EF4-FFF2-40B4-BE49-F238E27FC236}">
                <a16:creationId xmlns:a16="http://schemas.microsoft.com/office/drawing/2014/main" id="{1B65E9D3-17E7-40D4-9AD3-3DAAAF91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14" y="2882834"/>
            <a:ext cx="2052914" cy="1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gentina country flag name text Art Print by tony4urban | Society6">
            <a:hlinkClick r:id="rId6" action="ppaction://hlinksldjump"/>
            <a:extLst>
              <a:ext uri="{FF2B5EF4-FFF2-40B4-BE49-F238E27FC236}">
                <a16:creationId xmlns:a16="http://schemas.microsoft.com/office/drawing/2014/main" id="{415F77B0-5A57-4D74-94BF-96BF2F6B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2" y="2783291"/>
            <a:ext cx="1589104" cy="15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Quality 3.5 x 2.5 Inch Rectangle Mexico Flag with Name Embroidered  Cloth Sew on Iron on Cheap Mexico Emblem Patch with Golden Yellow Border">
            <a:hlinkClick r:id="rId6" action="ppaction://hlinksldjump"/>
            <a:extLst>
              <a:ext uri="{FF2B5EF4-FFF2-40B4-BE49-F238E27FC236}">
                <a16:creationId xmlns:a16="http://schemas.microsoft.com/office/drawing/2014/main" id="{B5D16D97-7E79-4966-A9DB-B7152642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49" y="4762799"/>
            <a:ext cx="1797821" cy="17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A4C9F30-D9C2-4472-85DB-DF3764118BAA}" vid="{CAFFE1F5-9F03-4BBC-A052-5F89F80719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352</TotalTime>
  <Words>100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Corbel</vt:lpstr>
      <vt:lpstr>Euphemia</vt:lpstr>
      <vt:lpstr>Tema1</vt:lpstr>
      <vt:lpstr>Očuvanje okoliša</vt:lpstr>
      <vt:lpstr>1. Kako se zove znanost koja istražuje odnose nežive tvari i živih bića?</vt:lpstr>
      <vt:lpstr>PowerPoint prezentacija</vt:lpstr>
      <vt:lpstr>PowerPoint prezentacija</vt:lpstr>
      <vt:lpstr>2. U kojoj djelatnosti se koriste ekološki štetna sredstva za zaštitu?</vt:lpstr>
      <vt:lpstr>PowerPoint prezentacija</vt:lpstr>
      <vt:lpstr>PowerPoint prezentacija</vt:lpstr>
      <vt:lpstr>3. Koja latinoamerička država unosi najveću količinu plastike u oceane?  </vt:lpstr>
      <vt:lpstr>PowerPoint prezentacija</vt:lpstr>
      <vt:lpstr>PowerPoint prezentacija</vt:lpstr>
      <vt:lpstr>4. Koja europska država, koja nije otočna, ima najmanji udio recikliranog komunalnog otpada?</vt:lpstr>
      <vt:lpstr>PowerPoint prezentacija</vt:lpstr>
      <vt:lpstr>PowerPoint prezentacija</vt:lpstr>
      <vt:lpstr>5. Koja od prikazanih proizvoda smiješ odlagati u prirodi zbog brze razgradnje, pogotovo pomoću komposta?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24</cp:revision>
  <dcterms:created xsi:type="dcterms:W3CDTF">2020-09-26T12:22:16Z</dcterms:created>
  <dcterms:modified xsi:type="dcterms:W3CDTF">2020-10-04T10:07:29Z</dcterms:modified>
</cp:coreProperties>
</file>